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100FEC-5833-4DF0-A8D1-BC0EC043DE41}" type="datetimeFigureOut">
              <a:rPr lang="en-GB" smtClean="0"/>
              <a:pPr/>
              <a:t>17/09/2018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Dangerous times and dangerous people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The letter of Jude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Jude’s final warning (16 - 19)</a:t>
            </a:r>
            <a:endParaRPr lang="en-GB" b="1" u="sng" dirty="0" smtClean="0"/>
          </a:p>
          <a:p>
            <a:r>
              <a:rPr lang="en-GB" dirty="0" smtClean="0"/>
              <a:t>The believers needed to distance themselves from these people</a:t>
            </a:r>
          </a:p>
          <a:p>
            <a:r>
              <a:rPr lang="en-GB" dirty="0" smtClean="0"/>
              <a:t>The apostles had given warning before that in the last days mockers, grumblers, false teachers and divisive people would trouble the church</a:t>
            </a:r>
          </a:p>
          <a:p>
            <a:r>
              <a:rPr lang="en-GB" dirty="0" smtClean="0"/>
              <a:t>Jude says that these people do not have the Spirit of God (19)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u="sng" dirty="0" smtClean="0"/>
              <a:t>Lessons for today</a:t>
            </a:r>
          </a:p>
          <a:p>
            <a:r>
              <a:rPr lang="en-GB" dirty="0" smtClean="0"/>
              <a:t>These lessons from scripture are still valid today</a:t>
            </a:r>
          </a:p>
          <a:p>
            <a:r>
              <a:rPr lang="en-GB" dirty="0" smtClean="0"/>
              <a:t>If we do not learn from the past we will repeat the mistakes of the past</a:t>
            </a:r>
          </a:p>
          <a:p>
            <a:r>
              <a:rPr lang="en-GB" dirty="0" smtClean="0"/>
              <a:t>Keep away from false teachers</a:t>
            </a:r>
          </a:p>
          <a:p>
            <a:r>
              <a:rPr lang="en-GB" dirty="0" smtClean="0"/>
              <a:t>Respect God ordained authority in the church</a:t>
            </a:r>
          </a:p>
          <a:p>
            <a:r>
              <a:rPr lang="en-GB" dirty="0" smtClean="0"/>
              <a:t>Avoid division and grumbling</a:t>
            </a:r>
          </a:p>
          <a:p>
            <a:r>
              <a:rPr lang="en-GB" dirty="0" smtClean="0"/>
              <a:t>Keep in step with the scripture and the Spirit and we will please </a:t>
            </a:r>
            <a:r>
              <a:rPr lang="en-GB" smtClean="0"/>
              <a:t>the Lord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Jude </a:t>
            </a:r>
            <a:r>
              <a:rPr lang="en-GB" sz="3600" b="1" dirty="0" smtClean="0"/>
              <a:t>5 </a:t>
            </a:r>
            <a:r>
              <a:rPr lang="en-GB" sz="3600" b="1" dirty="0" smtClean="0"/>
              <a:t>- </a:t>
            </a:r>
            <a:r>
              <a:rPr lang="en-GB" sz="3600" b="1" dirty="0" smtClean="0"/>
              <a:t>19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Overview</a:t>
            </a:r>
          </a:p>
          <a:p>
            <a:r>
              <a:rPr lang="en-GB" dirty="0" smtClean="0"/>
              <a:t>A letter</a:t>
            </a:r>
            <a:r>
              <a:rPr lang="en-GB" dirty="0" smtClean="0"/>
              <a:t> from </a:t>
            </a:r>
            <a:r>
              <a:rPr lang="en-GB" dirty="0" smtClean="0"/>
              <a:t>Jude </a:t>
            </a:r>
            <a:r>
              <a:rPr lang="en-GB" dirty="0" smtClean="0"/>
              <a:t>(Judas) a half-brother of Jesus</a:t>
            </a:r>
          </a:p>
          <a:p>
            <a:r>
              <a:rPr lang="en-GB" dirty="0" smtClean="0"/>
              <a:t>Probably written in the </a:t>
            </a:r>
            <a:r>
              <a:rPr lang="en-GB" dirty="0" smtClean="0"/>
              <a:t>AD 60s</a:t>
            </a:r>
          </a:p>
          <a:p>
            <a:r>
              <a:rPr lang="en-GB" dirty="0" smtClean="0"/>
              <a:t>A </a:t>
            </a:r>
            <a:r>
              <a:rPr lang="en-GB" dirty="0" smtClean="0"/>
              <a:t>letter of warning to the early church concerning false teachers</a:t>
            </a:r>
          </a:p>
          <a:p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What were the errors and conduct Jude was addressing?</a:t>
            </a:r>
            <a:endParaRPr lang="en-GB" b="1" u="sng" dirty="0" smtClean="0"/>
          </a:p>
          <a:p>
            <a:r>
              <a:rPr lang="en-GB" dirty="0" smtClean="0"/>
              <a:t>Abusing the grace of God to promote licentious living</a:t>
            </a:r>
          </a:p>
          <a:p>
            <a:r>
              <a:rPr lang="en-GB" dirty="0" smtClean="0"/>
              <a:t>A rejection of God ordained authority</a:t>
            </a:r>
          </a:p>
          <a:p>
            <a:r>
              <a:rPr lang="en-GB" dirty="0" smtClean="0"/>
              <a:t>Grumbling and fault finding</a:t>
            </a:r>
          </a:p>
          <a:p>
            <a:r>
              <a:rPr lang="en-GB" dirty="0" smtClean="0"/>
              <a:t>Flattery for personal advantage</a:t>
            </a:r>
          </a:p>
          <a:p>
            <a:r>
              <a:rPr lang="en-GB" dirty="0" smtClean="0"/>
              <a:t>Using examples from the Old Testament Jude shows that these errors are nothing new</a:t>
            </a:r>
          </a:p>
          <a:p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Old Testament examples</a:t>
            </a:r>
            <a:endParaRPr lang="en-GB" b="1" u="sng" dirty="0" smtClean="0"/>
          </a:p>
          <a:p>
            <a:r>
              <a:rPr lang="en-GB" dirty="0" smtClean="0"/>
              <a:t>Death in the wilderness due to unbelief (5)</a:t>
            </a:r>
          </a:p>
          <a:p>
            <a:r>
              <a:rPr lang="en-GB" dirty="0" smtClean="0"/>
              <a:t>Angels falling (6) – probably Genesis 6:1 – 6</a:t>
            </a:r>
          </a:p>
          <a:p>
            <a:r>
              <a:rPr lang="en-GB" dirty="0" smtClean="0"/>
              <a:t>Destruction of Sodom and Gomorrah (7) – immorality</a:t>
            </a:r>
          </a:p>
          <a:p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b="1" u="sng" dirty="0" smtClean="0"/>
              <a:t>Old Testament examples (11)</a:t>
            </a:r>
            <a:endParaRPr lang="en-GB" b="1" u="sng" dirty="0" smtClean="0"/>
          </a:p>
          <a:p>
            <a:r>
              <a:rPr lang="en-GB" dirty="0" smtClean="0"/>
              <a:t>Cain murdered his brother (Genesis 4:3 – 8)</a:t>
            </a:r>
          </a:p>
          <a:p>
            <a:r>
              <a:rPr lang="en-GB" dirty="0" err="1" smtClean="0"/>
              <a:t>Baalam</a:t>
            </a:r>
            <a:r>
              <a:rPr lang="en-GB" dirty="0" smtClean="0"/>
              <a:t> – lead Israel astray into immorality with Moabite women and idolatry (Numbers 22 – 24), he did so to make a profit</a:t>
            </a:r>
          </a:p>
          <a:p>
            <a:r>
              <a:rPr lang="en-GB" dirty="0" err="1" smtClean="0"/>
              <a:t>Korah</a:t>
            </a:r>
            <a:r>
              <a:rPr lang="en-GB" dirty="0" smtClean="0"/>
              <a:t> – led a rebellion against Moses’ and Aaron’s authority (Numbers 16:1 – 24)</a:t>
            </a:r>
          </a:p>
          <a:p>
            <a:r>
              <a:rPr lang="en-GB" dirty="0" smtClean="0"/>
              <a:t>These </a:t>
            </a:r>
            <a:r>
              <a:rPr lang="en-GB" dirty="0" smtClean="0"/>
              <a:t>were all </a:t>
            </a:r>
            <a:r>
              <a:rPr lang="en-GB" dirty="0" smtClean="0"/>
              <a:t>due </a:t>
            </a:r>
            <a:r>
              <a:rPr lang="en-GB" dirty="0" smtClean="0"/>
              <a:t>either to </a:t>
            </a:r>
            <a:r>
              <a:rPr lang="en-GB" dirty="0" smtClean="0"/>
              <a:t>unbelief </a:t>
            </a:r>
            <a:r>
              <a:rPr lang="en-GB" dirty="0" smtClean="0"/>
              <a:t>and/or a </a:t>
            </a:r>
            <a:r>
              <a:rPr lang="en-GB" dirty="0" smtClean="0"/>
              <a:t>lack of respect </a:t>
            </a:r>
            <a:r>
              <a:rPr lang="en-GB" dirty="0" smtClean="0"/>
              <a:t>for </a:t>
            </a:r>
            <a:r>
              <a:rPr lang="en-GB" dirty="0" smtClean="0"/>
              <a:t>what God has ordained, going beyond the boundaries and authorities He has set (8)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b="1" u="sng" dirty="0" smtClean="0"/>
              <a:t>Jewish tradition example (9)</a:t>
            </a:r>
            <a:endParaRPr lang="en-GB" b="1" u="sng" dirty="0" smtClean="0"/>
          </a:p>
          <a:p>
            <a:r>
              <a:rPr lang="en-GB" dirty="0" smtClean="0"/>
              <a:t>The archangel Michael disputing with the Devil over Moses’ body </a:t>
            </a:r>
            <a:r>
              <a:rPr lang="en-GB" i="1" dirty="0" smtClean="0"/>
              <a:t>(“The Testament of the Assumption of Moses”)</a:t>
            </a:r>
          </a:p>
          <a:p>
            <a:r>
              <a:rPr lang="en-GB" dirty="0" smtClean="0"/>
              <a:t>Tradition said that the Devil claimed Moses’ body because he had murdered an Egyptian (Exodus 2:11 – 15)</a:t>
            </a:r>
          </a:p>
          <a:p>
            <a:r>
              <a:rPr lang="en-GB" dirty="0" smtClean="0"/>
              <a:t>The Archangel would not rebuke the Devil on his own authority but did so in the Lord’s name</a:t>
            </a:r>
          </a:p>
          <a:p>
            <a:r>
              <a:rPr lang="en-GB" dirty="0" smtClean="0"/>
              <a:t>A further example of authority being challenged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Jude describes the false teachers (12,13)</a:t>
            </a:r>
            <a:endParaRPr lang="en-GB" b="1" u="sng" dirty="0" smtClean="0"/>
          </a:p>
          <a:p>
            <a:r>
              <a:rPr lang="en-GB" dirty="0" smtClean="0"/>
              <a:t>Blemishes at the love feasts, serving only their appetites</a:t>
            </a:r>
          </a:p>
          <a:p>
            <a:r>
              <a:rPr lang="en-GB" dirty="0" smtClean="0"/>
              <a:t>Clouds without water – promising much, delivering little</a:t>
            </a:r>
          </a:p>
          <a:p>
            <a:r>
              <a:rPr lang="en-GB" dirty="0" smtClean="0"/>
              <a:t>Trees without fruit, rotten</a:t>
            </a:r>
          </a:p>
          <a:p>
            <a:r>
              <a:rPr lang="en-GB" dirty="0" smtClean="0"/>
              <a:t>Raging waves of the sea</a:t>
            </a:r>
          </a:p>
          <a:p>
            <a:r>
              <a:rPr lang="en-GB" dirty="0" smtClean="0"/>
              <a:t>Wandering stars – visible today, gone tomorrow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Jude quotes from Enoch (14,15)</a:t>
            </a:r>
            <a:endParaRPr lang="en-GB" b="1" u="sng" dirty="0" smtClean="0"/>
          </a:p>
          <a:p>
            <a:r>
              <a:rPr lang="en-GB" dirty="0" smtClean="0"/>
              <a:t>Enoch was the seventh generation from Adam (Genesis 5:3 – 24)</a:t>
            </a:r>
          </a:p>
          <a:p>
            <a:r>
              <a:rPr lang="en-GB" dirty="0" smtClean="0"/>
              <a:t>He was a preacher of righteousness</a:t>
            </a:r>
          </a:p>
          <a:p>
            <a:r>
              <a:rPr lang="en-GB" dirty="0" smtClean="0"/>
              <a:t>He walked with God and was taken to Him without dying</a:t>
            </a:r>
          </a:p>
          <a:p>
            <a:r>
              <a:rPr lang="en-GB" dirty="0" smtClean="0"/>
              <a:t>Apocryphal book bearing his name prophesied the Second Coming of Jesus with His angels with the judgement of the ungodly (1 Enoch 1:9)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Learning from the past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</TotalTime>
  <Words>544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Dangerous times and dangerous people</vt:lpstr>
      <vt:lpstr>Learning from the past</vt:lpstr>
      <vt:lpstr>Learning from the past</vt:lpstr>
      <vt:lpstr>Learning from the past</vt:lpstr>
      <vt:lpstr>Learning from the past</vt:lpstr>
      <vt:lpstr>Learning from the past</vt:lpstr>
      <vt:lpstr>Learning from the past</vt:lpstr>
      <vt:lpstr>Learning from the past</vt:lpstr>
      <vt:lpstr>Learning from the past</vt:lpstr>
      <vt:lpstr>Learning from the past</vt:lpstr>
      <vt:lpstr>Learning from the past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Dangerous times and dangerous people</dc:title>
  <dc:creator>User</dc:creator>
  <cp:lastModifiedBy>User</cp:lastModifiedBy>
  <cp:revision>14</cp:revision>
  <dcterms:created xsi:type="dcterms:W3CDTF">2018-09-03T12:52:00Z</dcterms:created>
  <dcterms:modified xsi:type="dcterms:W3CDTF">2018-09-17T09:57:26Z</dcterms:modified>
</cp:coreProperties>
</file>